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79" r:id="rId14"/>
    <p:sldId id="260" r:id="rId15"/>
    <p:sldId id="257" r:id="rId16"/>
    <p:sldId id="268" r:id="rId17"/>
    <p:sldId id="258" r:id="rId18"/>
    <p:sldId id="269" r:id="rId19"/>
    <p:sldId id="270" r:id="rId20"/>
    <p:sldId id="278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4" autoAdjust="0"/>
  </p:normalViewPr>
  <p:slideViewPr>
    <p:cSldViewPr snapToGrid="0" snapToObjects="1">
      <p:cViewPr varScale="1">
        <p:scale>
          <a:sx n="102" d="100"/>
          <a:sy n="102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5/4/17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Share </a:t>
            </a:r>
            <a:r>
              <a:rPr lang="es-ES" sz="1200" dirty="0" err="1" smtClean="0"/>
              <a:t>Namespace</a:t>
            </a:r>
            <a:r>
              <a:rPr lang="es-ES" sz="1200" dirty="0" smtClean="0"/>
              <a:t>, </a:t>
            </a:r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 smtClean="0"/>
              <a:t>https</a:t>
            </a:r>
            <a:r>
              <a:rPr lang="es-ES" b="0" dirty="0" smtClean="0"/>
              <a:t>://</a:t>
            </a:r>
            <a:r>
              <a:rPr lang="es-ES" b="0" dirty="0" err="1" smtClean="0"/>
              <a:t>kubernetes.io</a:t>
            </a:r>
            <a:r>
              <a:rPr lang="es-ES" b="0" dirty="0" smtClean="0"/>
              <a:t>/</a:t>
            </a:r>
            <a:r>
              <a:rPr lang="es-ES" b="0" dirty="0" err="1" smtClean="0"/>
              <a:t>docs</a:t>
            </a:r>
            <a:r>
              <a:rPr lang="es-ES" b="0" dirty="0" smtClean="0"/>
              <a:t>/</a:t>
            </a:r>
            <a:r>
              <a:rPr lang="es-ES" b="0" dirty="0" err="1" smtClean="0"/>
              <a:t>admin</a:t>
            </a:r>
            <a:r>
              <a:rPr lang="es-ES" b="0" dirty="0" smtClean="0"/>
              <a:t>/</a:t>
            </a:r>
            <a:r>
              <a:rPr lang="es-ES" b="0" dirty="0" err="1" smtClean="0"/>
              <a:t>kube</a:t>
            </a:r>
            <a:r>
              <a:rPr lang="es-ES" b="0" dirty="0" smtClean="0"/>
              <a:t>-</a:t>
            </a:r>
            <a:r>
              <a:rPr lang="es-ES" b="0" dirty="0" err="1" smtClean="0"/>
              <a:t>controller</a:t>
            </a:r>
            <a:r>
              <a:rPr lang="es-ES" b="0" dirty="0" smtClean="0"/>
              <a:t>-manager/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kube-apiserver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and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in </a:t>
            </a:r>
            <a:r>
              <a:rPr lang="es-ES" dirty="0" err="1" smtClean="0"/>
              <a:t>container</a:t>
            </a:r>
            <a:r>
              <a:rPr lang="es-ES" dirty="0" smtClean="0"/>
              <a:t>) </a:t>
            </a:r>
            <a:r>
              <a:rPr lang="es-ES" dirty="0" err="1" smtClean="0"/>
              <a:t>through</a:t>
            </a:r>
            <a:r>
              <a:rPr lang="es-ES" dirty="0" smtClean="0"/>
              <a:t> REST API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kube-scheduler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Allocate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</a:t>
            </a:r>
            <a:r>
              <a:rPr lang="es-ES" b="1" dirty="0" err="1" smtClean="0"/>
              <a:t>controller</a:t>
            </a:r>
            <a:r>
              <a:rPr lang="es-ES" b="1" dirty="0" smtClean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Execute</a:t>
            </a:r>
            <a:r>
              <a:rPr lang="es-ES" dirty="0" smtClean="0"/>
              <a:t> Status </a:t>
            </a:r>
            <a:r>
              <a:rPr lang="es-ES" dirty="0" err="1" smtClean="0"/>
              <a:t>management</a:t>
            </a:r>
            <a:r>
              <a:rPr lang="es-ES" dirty="0" smtClean="0"/>
              <a:t>,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kubelet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as </a:t>
            </a:r>
            <a:r>
              <a:rPr lang="es-ES" dirty="0" err="1" smtClean="0"/>
              <a:t>agent</a:t>
            </a:r>
            <a:r>
              <a:rPr lang="es-ES" dirty="0" smtClean="0"/>
              <a:t> and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</a:t>
            </a:r>
            <a:r>
              <a:rPr lang="es-ES" dirty="0" err="1" smtClean="0"/>
              <a:t>iptable</a:t>
            </a:r>
            <a:r>
              <a:rPr lang="es-ES" dirty="0" smtClean="0"/>
              <a:t> NAT </a:t>
            </a:r>
            <a:r>
              <a:rPr lang="es-ES" dirty="0" err="1" smtClean="0"/>
              <a:t>tables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configure IP and load balance (</a:t>
            </a:r>
            <a:r>
              <a:rPr lang="es-ES" dirty="0" err="1" smtClean="0"/>
              <a:t>ClusterIP</a:t>
            </a:r>
            <a:r>
              <a:rPr lang="es-E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etcd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Distribute</a:t>
            </a:r>
            <a:r>
              <a:rPr lang="es-ES" dirty="0" smtClean="0"/>
              <a:t> KVS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 smtClean="0"/>
              <a:t> and </a:t>
            </a:r>
            <a:r>
              <a:rPr lang="es-ES" dirty="0" err="1" smtClean="0"/>
              <a:t>Calico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Abstrae</a:t>
            </a:r>
            <a:r>
              <a:rPr lang="es-ES" baseline="0" dirty="0" smtClean="0"/>
              <a:t> un conjunto de </a:t>
            </a:r>
            <a:r>
              <a:rPr lang="es-ES" baseline="0" dirty="0" err="1" smtClean="0"/>
              <a:t>pods</a:t>
            </a:r>
            <a:r>
              <a:rPr lang="es-ES" baseline="0" dirty="0" smtClean="0"/>
              <a:t> a través un único nombre/</a:t>
            </a:r>
            <a:r>
              <a:rPr lang="es-ES" baseline="0" dirty="0" err="1" smtClean="0"/>
              <a:t>ip</a:t>
            </a:r>
            <a:r>
              <a:rPr lang="es-ES" baseline="0" dirty="0" smtClean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5/4/17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" TargetMode="External"/><Relationship Id="rId3" Type="http://schemas.openxmlformats.org/officeDocument/2006/relationships/hyperlink" Target="https://kubernetes.io/docs/tutorials/kubernetes-basi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8s-craftsmanship.gi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545" y="463190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s-ES" sz="5400" dirty="0" err="1" smtClean="0">
                <a:solidFill>
                  <a:srgbClr val="000000"/>
                </a:solidFill>
              </a:rPr>
              <a:t>Kubernetes</a:t>
            </a:r>
            <a:r>
              <a:rPr lang="es-ES" sz="5400" dirty="0" smtClean="0">
                <a:solidFill>
                  <a:srgbClr val="000000"/>
                </a:solidFill>
              </a:rPr>
              <a:t/>
            </a:r>
            <a:br>
              <a:rPr lang="es-ES" sz="5400" dirty="0" smtClean="0">
                <a:solidFill>
                  <a:srgbClr val="000000"/>
                </a:solidFill>
              </a:rPr>
            </a:br>
            <a:r>
              <a:rPr lang="es-ES" sz="3100" b="0" dirty="0" err="1">
                <a:solidFill>
                  <a:srgbClr val="000000"/>
                </a:solidFill>
              </a:rPr>
              <a:t>Container</a:t>
            </a:r>
            <a:r>
              <a:rPr lang="es-ES" sz="3100" b="0" dirty="0">
                <a:solidFill>
                  <a:srgbClr val="000000"/>
                </a:solidFill>
              </a:rPr>
              <a:t> </a:t>
            </a:r>
            <a:r>
              <a:rPr lang="es-ES" sz="3100" b="0" dirty="0" err="1">
                <a:solidFill>
                  <a:srgbClr val="000000"/>
                </a:solidFill>
              </a:rPr>
              <a:t>Orchestration</a:t>
            </a:r>
            <a:r>
              <a:rPr lang="es-ES" sz="3100" b="0" dirty="0">
                <a:solidFill>
                  <a:srgbClr val="000000"/>
                </a:solidFill>
              </a:rPr>
              <a:t>, </a:t>
            </a:r>
            <a:r>
              <a:rPr lang="es-ES" sz="31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100" b="0" dirty="0" smtClean="0">
                <a:solidFill>
                  <a:srgbClr val="000000"/>
                </a:solidFill>
              </a:rPr>
              <a:t> </a:t>
            </a:r>
            <a:br>
              <a:rPr lang="es-ES" sz="3100" b="0" dirty="0" smtClean="0">
                <a:solidFill>
                  <a:srgbClr val="000000"/>
                </a:solidFill>
              </a:rPr>
            </a:br>
            <a:r>
              <a:rPr lang="es-ES" sz="3100" b="0" dirty="0" smtClean="0">
                <a:solidFill>
                  <a:srgbClr val="000000"/>
                </a:solidFill>
              </a:rPr>
              <a:t>and </a:t>
            </a:r>
            <a:r>
              <a:rPr lang="es-ES" sz="3100" b="0" dirty="0" err="1" smtClean="0">
                <a:solidFill>
                  <a:srgbClr val="000000"/>
                </a:solidFill>
              </a:rPr>
              <a:t>Scaling</a:t>
            </a:r>
            <a:endParaRPr lang="es-ES" sz="31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5" y="4253940"/>
            <a:ext cx="2141081" cy="21410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24524" y="1609192"/>
            <a:ext cx="5503520" cy="20103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Dosis"/>
                <a:ea typeface="+mj-ea"/>
                <a:cs typeface="Dosis"/>
              </a:defRPr>
            </a:lvl1pPr>
          </a:lstStyle>
          <a:p>
            <a:pPr algn="l"/>
            <a:r>
              <a:rPr lang="es-ES" sz="73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Docker</a:t>
            </a:r>
            <a:r>
              <a:rPr lang="es-ES" sz="6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6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Meetup</a:t>
            </a:r>
            <a: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3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Mayo 2017, Lima</a:t>
            </a:r>
            <a:endParaRPr lang="es-ES" sz="47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 descr="dock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13141" r="12464" b="36345"/>
          <a:stretch/>
        </p:blipFill>
        <p:spPr>
          <a:xfrm>
            <a:off x="389546" y="1737766"/>
            <a:ext cx="2847820" cy="18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./</a:t>
            </a:r>
            <a:r>
              <a:rPr lang="es-ES" sz="2400" i="1" dirty="0" err="1" smtClean="0">
                <a:solidFill>
                  <a:schemeClr val="accent1"/>
                </a:solidFill>
              </a:rPr>
              <a:t>cluster</a:t>
            </a:r>
            <a:r>
              <a:rPr lang="es-ES" sz="2400" i="1" dirty="0" smtClean="0">
                <a:solidFill>
                  <a:schemeClr val="accent1"/>
                </a:solidFill>
              </a:rPr>
              <a:t>/</a:t>
            </a:r>
            <a:r>
              <a:rPr lang="es-ES" sz="2400" i="1" dirty="0" err="1" smtClean="0">
                <a:solidFill>
                  <a:schemeClr val="accent1"/>
                </a:solidFill>
              </a:rPr>
              <a:t>kube-up.sh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 smtClean="0"/>
              <a:t>Tectonic</a:t>
            </a:r>
            <a:r>
              <a:rPr lang="es-ES" dirty="0" smtClean="0"/>
              <a:t>, 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 err="1" smtClean="0"/>
              <a:t>VMWare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 smtClean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 smtClean="0"/>
              <a:t>Dentro de cada nodo se encuentra </a:t>
            </a:r>
            <a:r>
              <a:rPr lang="es-ES" sz="2800" dirty="0" err="1" smtClean="0"/>
              <a:t>Docker</a:t>
            </a:r>
            <a:r>
              <a:rPr lang="es-ES" sz="2800" dirty="0" smtClean="0"/>
              <a:t> Host </a:t>
            </a:r>
            <a:br>
              <a:rPr lang="es-ES" sz="2800" dirty="0" smtClean="0"/>
            </a:br>
            <a:r>
              <a:rPr lang="es-ES" sz="2800" dirty="0" smtClean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</a:t>
            </a:r>
            <a:r>
              <a:rPr lang="es-ES" sz="2800" dirty="0" smtClean="0"/>
              <a:t>)</a:t>
            </a:r>
          </a:p>
          <a:p>
            <a:r>
              <a:rPr lang="es-ES" sz="2800" dirty="0" smtClean="0"/>
              <a:t>K8s considera a la colección de nodos 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smtClean="0"/>
              <a:t>(</a:t>
            </a:r>
            <a:r>
              <a:rPr lang="es-ES" sz="2400" dirty="0"/>
              <a:t>usualmente uno</a:t>
            </a:r>
            <a:r>
              <a:rPr lang="es-ES" sz="2400" dirty="0" smtClean="0"/>
              <a:t>).</a:t>
            </a:r>
            <a:br>
              <a:rPr lang="es-ES" sz="2400" dirty="0" smtClean="0"/>
            </a:br>
            <a:endParaRPr lang="es-ES" sz="2400" dirty="0" smtClean="0"/>
          </a:p>
          <a:p>
            <a:r>
              <a:rPr lang="es-ES" sz="2400" dirty="0" smtClean="0"/>
              <a:t>Se le puede montar volúmenes</a:t>
            </a:r>
            <a:r>
              <a:rPr lang="es-ES" sz="2400" dirty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IP diferente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</a:t>
            </a:r>
            <a:r>
              <a:rPr lang="es-ES" sz="2400" dirty="0" err="1" smtClean="0"/>
              <a:t>Pod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Master</a:t>
            </a:r>
            <a:endParaRPr lang="es-E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API Server</a:t>
            </a:r>
            <a:endParaRPr lang="es-ES" dirty="0"/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Controller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smtClean="0"/>
              <a:t>Abstrae un conjunto de </a:t>
            </a:r>
            <a:r>
              <a:rPr lang="es-ES" dirty="0" err="1" smtClean="0"/>
              <a:t>Pods</a:t>
            </a:r>
            <a:r>
              <a:rPr lang="es-ES" dirty="0" smtClean="0"/>
              <a:t> a través  de un único nombre/IP y puerto (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smtClean="0">
                <a:latin typeface="Dosis"/>
                <a:cs typeface="Dosis"/>
              </a:rPr>
              <a:t>estables para acceder a </a:t>
            </a:r>
            <a:r>
              <a:rPr lang="es-ES" sz="2800" dirty="0">
                <a:latin typeface="Dosis"/>
                <a:cs typeface="Dosis"/>
              </a:rPr>
              <a:t>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Dosis"/>
                <a:cs typeface="Dosis"/>
              </a:rPr>
              <a:t>Backend</a:t>
            </a:r>
            <a:r>
              <a:rPr lang="es-ES" sz="2800" dirty="0" smtClean="0">
                <a:latin typeface="Dosis"/>
                <a:cs typeface="Dosis"/>
              </a:rPr>
              <a:t> (</a:t>
            </a:r>
            <a:r>
              <a:rPr lang="es-ES" sz="2800" dirty="0" err="1" smtClean="0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) </a:t>
            </a:r>
            <a:r>
              <a:rPr lang="es-ES" sz="2800" dirty="0">
                <a:latin typeface="Dosis"/>
                <a:cs typeface="Dosis"/>
              </a:rPr>
              <a:t>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- 1</a:t>
            </a:r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- 2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4738" y="122126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9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022033"/>
            <a:ext cx="2989426" cy="3729723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5" name="Picture 14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3647618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comenzar con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 smtClean="0"/>
              <a:t>Utilizar una alternativa ya </a:t>
            </a:r>
            <a:r>
              <a:rPr lang="es-ES" sz="2800" dirty="0" err="1" smtClean="0"/>
              <a:t>hosteada</a:t>
            </a:r>
            <a:r>
              <a:rPr lang="es-ES" sz="2800" dirty="0" smtClean="0"/>
              <a:t> (Google Cloud</a:t>
            </a:r>
            <a:r>
              <a:rPr lang="es-ES" sz="2800" dirty="0"/>
              <a:t>, </a:t>
            </a:r>
            <a:r>
              <a:rPr lang="es-ES" sz="2800" dirty="0" err="1" smtClean="0"/>
              <a:t>Redhat</a:t>
            </a:r>
            <a:r>
              <a:rPr lang="es-ES" sz="2800" dirty="0" smtClean="0"/>
              <a:t> </a:t>
            </a:r>
            <a:r>
              <a:rPr lang="es-ES" sz="2800" dirty="0" err="1" smtClean="0"/>
              <a:t>OpenShift</a:t>
            </a:r>
            <a:r>
              <a:rPr lang="es-ES" sz="2800" dirty="0" smtClean="0"/>
              <a:t>, </a:t>
            </a:r>
            <a:r>
              <a:rPr lang="es-ES" sz="2800" dirty="0" err="1" smtClean="0"/>
              <a:t>Azure</a:t>
            </a:r>
            <a:r>
              <a:rPr lang="es-ES" sz="2800" dirty="0" smtClean="0"/>
              <a:t> </a:t>
            </a:r>
            <a:r>
              <a:rPr lang="es-ES" sz="2800" dirty="0" err="1" smtClean="0"/>
              <a:t>Container</a:t>
            </a:r>
            <a:r>
              <a:rPr lang="es-ES" sz="2800" dirty="0" smtClean="0"/>
              <a:t>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, etc.)</a:t>
            </a:r>
          </a:p>
          <a:p>
            <a:endParaRPr lang="es-ES" sz="2800" dirty="0"/>
          </a:p>
          <a:p>
            <a:r>
              <a:rPr lang="es-ES" sz="2800" dirty="0" err="1" smtClean="0"/>
              <a:t>MiniKube</a:t>
            </a:r>
            <a:r>
              <a:rPr lang="es-ES" sz="2800" dirty="0" smtClean="0"/>
              <a:t>: en 2 clics instalas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 localmente en una máquina virtual.</a:t>
            </a:r>
            <a:br>
              <a:rPr lang="es-ES" sz="2800" dirty="0" smtClean="0"/>
            </a:br>
            <a:r>
              <a:rPr lang="es-ES" sz="2400" dirty="0" smtClean="0">
                <a:hlinkClick r:id="rId2"/>
              </a:rPr>
              <a:t>https://github.com/kubernetes/minikube</a:t>
            </a:r>
            <a:endParaRPr lang="es-ES" sz="2800" dirty="0" smtClean="0"/>
          </a:p>
          <a:p>
            <a:endParaRPr lang="es-ES" sz="2800" dirty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Interactive</a:t>
            </a:r>
            <a:r>
              <a:rPr lang="es-ES" sz="2800" dirty="0" smtClean="0"/>
              <a:t> Tutorial</a:t>
            </a:r>
            <a:br>
              <a:rPr lang="es-ES" sz="2800" dirty="0" smtClean="0"/>
            </a:br>
            <a:r>
              <a:rPr lang="es-ES" sz="2400" dirty="0" smtClean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4214738" y="1746832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0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547597"/>
            <a:ext cx="2989426" cy="3729723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413442" y="5317898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734704"/>
            <a:ext cx="724978" cy="724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5457468"/>
            <a:ext cx="381000" cy="381000"/>
          </a:xfrm>
          <a:prstGeom prst="rect">
            <a:avLst/>
          </a:prstGeom>
        </p:spPr>
      </p:pic>
      <p:pic>
        <p:nvPicPr>
          <p:cNvPr id="14" name="Picture 13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4173182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https://github.com/snahider/k8s-craftsmanship.git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81" y="2468547"/>
            <a:ext cx="2954592" cy="3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1104</Words>
  <Application>Microsoft Macintosh PowerPoint</Application>
  <PresentationFormat>On-screen Show (4:3)</PresentationFormat>
  <Paragraphs>215</Paragraphs>
  <Slides>22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Kubernetes Container Orchestration, Deployment 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Arquitectura</vt:lpstr>
      <vt:lpstr>Replication Controllers</vt:lpstr>
      <vt:lpstr>Services</vt:lpstr>
      <vt:lpstr>Kubernetes Demo</vt:lpstr>
      <vt:lpstr>Kubernetes - Beneficios</vt:lpstr>
      <vt:lpstr>Cómo comenzar con Kubernetes 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85</cp:revision>
  <dcterms:created xsi:type="dcterms:W3CDTF">2016-08-12T18:19:05Z</dcterms:created>
  <dcterms:modified xsi:type="dcterms:W3CDTF">2017-05-05T00:05:31Z</dcterms:modified>
</cp:coreProperties>
</file>